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6" r:id="rId3"/>
    <p:sldId id="267" r:id="rId4"/>
    <p:sldId id="268" r:id="rId5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563AA"/>
    <a:srgbClr val="13B794"/>
    <a:srgbClr val="FFC000"/>
    <a:srgbClr val="9EC979"/>
    <a:srgbClr val="F4944A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75" d="100"/>
          <a:sy n="75" d="100"/>
        </p:scale>
        <p:origin x="216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12/12/2021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12/12/2021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12/12/2021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12/12/2021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12/12/2021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12/12/2021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12/12/2021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12/12/2021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12/12/2021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12/12/2021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12/12/2021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12/12/2021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emf"/><Relationship Id="rId4" Type="http://schemas.openxmlformats.org/officeDocument/2006/relationships/image" Target="../media/image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00B050"/>
          </a:solidFill>
        </p:spPr>
        <p:txBody>
          <a:bodyPr/>
          <a:lstStyle/>
          <a:p>
            <a:r>
              <a:rPr lang="fr-FR" b="1" dirty="0">
                <a:solidFill>
                  <a:srgbClr val="FEFEFE"/>
                </a:solidFill>
              </a:rPr>
              <a:t>Activités d’oral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fr-FR" sz="4400" dirty="0"/>
              <a:t>Semaine 5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0559BA61-89C9-4C2C-89C2-BCC26C693E1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 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5CB5A43C-7197-47E6-912D-F9A5F2AFA2F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812677" cy="18138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82812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54354" y="46883"/>
            <a:ext cx="9423400" cy="902763"/>
          </a:xfrm>
        </p:spPr>
        <p:txBody>
          <a:bodyPr/>
          <a:lstStyle/>
          <a:p>
            <a:r>
              <a:rPr lang="fr-FR" b="1" dirty="0"/>
              <a:t>Présentation des ateliers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34A78D15-40FF-4840-B9F6-77080749196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94923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00CA2D03-493E-4957-8E2E-4B93E4D95AC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F0D44C4B-C6CF-4F04-8BEC-F778A95EADE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  <p:sp>
        <p:nvSpPr>
          <p:cNvPr id="8" name="Titre 1">
            <a:extLst>
              <a:ext uri="{FF2B5EF4-FFF2-40B4-BE49-F238E27FC236}">
                <a16:creationId xmlns:a16="http://schemas.microsoft.com/office/drawing/2014/main" id="{CA2D1236-23CC-4D6D-8EE4-3DA1ABB4D2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99275" y="209625"/>
            <a:ext cx="3922862" cy="802635"/>
          </a:xfrm>
        </p:spPr>
        <p:txBody>
          <a:bodyPr>
            <a:normAutofit/>
          </a:bodyPr>
          <a:lstStyle/>
          <a:p>
            <a:r>
              <a:rPr lang="fr-FR" sz="3600" b="1" dirty="0"/>
              <a:t>Je présente un livre</a:t>
            </a:r>
          </a:p>
        </p:txBody>
      </p:sp>
      <p:sp>
        <p:nvSpPr>
          <p:cNvPr id="9" name="Espace réservé du texte 3">
            <a:extLst>
              <a:ext uri="{FF2B5EF4-FFF2-40B4-BE49-F238E27FC236}">
                <a16:creationId xmlns:a16="http://schemas.microsoft.com/office/drawing/2014/main" id="{A7124D49-9BD7-4112-B93D-AEF6135A08A4}"/>
              </a:ext>
            </a:extLst>
          </p:cNvPr>
          <p:cNvSpPr txBox="1">
            <a:spLocks/>
          </p:cNvSpPr>
          <p:nvPr/>
        </p:nvSpPr>
        <p:spPr>
          <a:xfrm>
            <a:off x="2093869" y="5882955"/>
            <a:ext cx="5249029" cy="871625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FR" sz="1000"/>
          </a:p>
          <a:p>
            <a:pPr marL="0" indent="0">
              <a:lnSpc>
                <a:spcPct val="100000"/>
              </a:lnSpc>
              <a:spcBef>
                <a:spcPts val="0"/>
              </a:spcBef>
              <a:buFontTx/>
              <a:buNone/>
              <a:defRPr/>
            </a:pPr>
            <a:r>
              <a:rPr lang="fr-FR" sz="2600" i="1">
                <a:solidFill>
                  <a:srgbClr val="00B050"/>
                </a:solidFill>
                <a:latin typeface="Calibri"/>
              </a:rPr>
              <a:t>Oral 2 : Je présente un travail préparé</a:t>
            </a:r>
            <a:endParaRPr lang="fr-FR" sz="1900" i="1" dirty="0">
              <a:solidFill>
                <a:srgbClr val="00B050"/>
              </a:solidFill>
              <a:latin typeface="Calibri"/>
            </a:endParaRPr>
          </a:p>
        </p:txBody>
      </p:sp>
      <p:pic>
        <p:nvPicPr>
          <p:cNvPr id="10" name="Picture 2" descr="Livre, Ouvert, Mythologie, Celtique">
            <a:extLst>
              <a:ext uri="{FF2B5EF4-FFF2-40B4-BE49-F238E27FC236}">
                <a16:creationId xmlns:a16="http://schemas.microsoft.com/office/drawing/2014/main" id="{7BB27A0D-2323-4EE7-94CF-E8D0A338A96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24278" y="1887441"/>
            <a:ext cx="6477000" cy="3238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544421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00CA2D03-493E-4957-8E2E-4B93E4D95AC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F0D44C4B-C6CF-4F04-8BEC-F778A95EADE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  <p:sp>
        <p:nvSpPr>
          <p:cNvPr id="8" name="Titre 1">
            <a:extLst>
              <a:ext uri="{FF2B5EF4-FFF2-40B4-BE49-F238E27FC236}">
                <a16:creationId xmlns:a16="http://schemas.microsoft.com/office/drawing/2014/main" id="{CBC81A9E-BE14-4FF1-8ED9-77EFD6C0D9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95886" y="180621"/>
            <a:ext cx="8229600" cy="886606"/>
          </a:xfrm>
        </p:spPr>
        <p:txBody>
          <a:bodyPr>
            <a:normAutofit/>
          </a:bodyPr>
          <a:lstStyle/>
          <a:p>
            <a:r>
              <a:rPr lang="fr-FR" sz="3600" b="1" dirty="0"/>
              <a:t>La foire aux questions</a:t>
            </a:r>
          </a:p>
        </p:txBody>
      </p:sp>
      <p:sp>
        <p:nvSpPr>
          <p:cNvPr id="9" name="Espace réservé du contenu 10">
            <a:extLst>
              <a:ext uri="{FF2B5EF4-FFF2-40B4-BE49-F238E27FC236}">
                <a16:creationId xmlns:a16="http://schemas.microsoft.com/office/drawing/2014/main" id="{76A2BEC5-DC52-4686-8856-9D52470D949A}"/>
              </a:ext>
            </a:extLst>
          </p:cNvPr>
          <p:cNvSpPr txBox="1">
            <a:spLocks/>
          </p:cNvSpPr>
          <p:nvPr/>
        </p:nvSpPr>
        <p:spPr>
          <a:xfrm>
            <a:off x="1894264" y="1549826"/>
            <a:ext cx="7931224" cy="4592173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/>
              <a:t>Formule correctement les questions 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fr-FR"/>
              <a:t>pour avancer dans le jeu.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fr-FR"/>
          </a:p>
          <a:p>
            <a:pPr marL="0" indent="0">
              <a:buFont typeface="Arial" panose="020B0604020202020204" pitchFamily="34" charset="0"/>
              <a:buNone/>
            </a:pPr>
            <a:endParaRPr lang="fr-FR" dirty="0"/>
          </a:p>
        </p:txBody>
      </p:sp>
      <p:sp>
        <p:nvSpPr>
          <p:cNvPr id="10" name="Espace réservé du texte 3">
            <a:extLst>
              <a:ext uri="{FF2B5EF4-FFF2-40B4-BE49-F238E27FC236}">
                <a16:creationId xmlns:a16="http://schemas.microsoft.com/office/drawing/2014/main" id="{70F96962-2F92-4249-A919-9BA4C35E96A2}"/>
              </a:ext>
            </a:extLst>
          </p:cNvPr>
          <p:cNvSpPr txBox="1">
            <a:spLocks/>
          </p:cNvSpPr>
          <p:nvPr/>
        </p:nvSpPr>
        <p:spPr>
          <a:xfrm>
            <a:off x="1595886" y="5727573"/>
            <a:ext cx="6131024" cy="871625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FR" sz="1000" dirty="0"/>
          </a:p>
          <a:p>
            <a:r>
              <a:rPr lang="fr-FR" sz="2800" i="1" dirty="0">
                <a:solidFill>
                  <a:srgbClr val="00B050"/>
                </a:solidFill>
              </a:rPr>
              <a:t>Oral 3 : Je participe à des échanges</a:t>
            </a:r>
          </a:p>
          <a:p>
            <a:r>
              <a:rPr lang="fr-FR" sz="2800" i="1" dirty="0">
                <a:solidFill>
                  <a:srgbClr val="00B050"/>
                </a:solidFill>
              </a:rPr>
              <a:t>G14 : J’utilise les phrases interrogatives</a:t>
            </a:r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0DB10CAB-6492-4BCD-86FC-B2A35A8C30C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361399">
            <a:off x="7225896" y="1691579"/>
            <a:ext cx="1598782" cy="4396650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21C9D7A7-EA18-4E34-B694-B75BB51DCB7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20601454">
            <a:off x="3395455" y="2793115"/>
            <a:ext cx="1505192" cy="27770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5890626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47</TotalTime>
  <Words>55</Words>
  <Application>Microsoft Office PowerPoint</Application>
  <PresentationFormat>Grand écran</PresentationFormat>
  <Paragraphs>16</Paragraphs>
  <Slides>4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Thème Office</vt:lpstr>
      <vt:lpstr>Activités d’oral</vt:lpstr>
      <vt:lpstr>Présentation des ateliers</vt:lpstr>
      <vt:lpstr>Je présente un livre</vt:lpstr>
      <vt:lpstr>La foire aux questions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lastModifiedBy>MH</cp:lastModifiedBy>
  <cp:revision>21</cp:revision>
  <dcterms:created xsi:type="dcterms:W3CDTF">2021-07-17T07:25:24Z</dcterms:created>
  <dcterms:modified xsi:type="dcterms:W3CDTF">2021-12-12T20:41:06Z</dcterms:modified>
</cp:coreProperties>
</file>